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7" r:id="rId5"/>
    <p:sldId id="268" r:id="rId6"/>
    <p:sldId id="269" r:id="rId7"/>
    <p:sldId id="270" r:id="rId8"/>
    <p:sldId id="271" r:id="rId9"/>
    <p:sldId id="272" r:id="rId10"/>
    <p:sldId id="273" r:id="rId11"/>
  </p:sldIdLst>
  <p:sldSz cx="9144000" cy="6858000" type="screen4x3"/>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67D2C7-B0B8-4583-AE22-65E4D745531F}"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2722419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7D2C7-B0B8-4583-AE22-65E4D745531F}"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166215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7D2C7-B0B8-4583-AE22-65E4D745531F}"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20346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7D2C7-B0B8-4583-AE22-65E4D745531F}"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1038487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67D2C7-B0B8-4583-AE22-65E4D745531F}"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3446752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67D2C7-B0B8-4583-AE22-65E4D745531F}"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4025646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67D2C7-B0B8-4583-AE22-65E4D745531F}" type="datetimeFigureOut">
              <a:rPr lang="en-US" smtClean="0"/>
              <a:t>9/10/2020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10389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67D2C7-B0B8-4583-AE22-65E4D745531F}" type="datetimeFigureOut">
              <a:rPr lang="en-US" smtClean="0"/>
              <a:t>9/10/2020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3398566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7D2C7-B0B8-4583-AE22-65E4D745531F}" type="datetimeFigureOut">
              <a:rPr lang="en-US" smtClean="0"/>
              <a:t>9/10/2020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277166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7D2C7-B0B8-4583-AE22-65E4D745531F}"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51622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7D2C7-B0B8-4583-AE22-65E4D745531F}"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373172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7D2C7-B0B8-4583-AE22-65E4D745531F}" type="datetimeFigureOut">
              <a:rPr lang="en-US" smtClean="0"/>
              <a:t>9/10/2020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1A5E8C-1C13-41A1-B9CF-28C6145B178B}" type="slidenum">
              <a:rPr lang="en-US" smtClean="0"/>
              <a:t>‹#›</a:t>
            </a:fld>
            <a:endParaRPr lang="en-US"/>
          </a:p>
        </p:txBody>
      </p:sp>
    </p:spTree>
    <p:extLst>
      <p:ext uri="{BB962C8B-B14F-4D97-AF65-F5344CB8AC3E}">
        <p14:creationId xmlns:p14="http://schemas.microsoft.com/office/powerpoint/2010/main" val="3629767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6.png"/><Relationship Id="rId3" Type="http://schemas.openxmlformats.org/officeDocument/2006/relationships/slideLayout" Target="../slideLayouts/slideLayout1.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slide" Target="slide3.xml"/><Relationship Id="rId10" Type="http://schemas.microsoft.com/office/2007/relationships/hdphoto" Target="../media/hdphoto2.wdp"/><Relationship Id="rId4" Type="http://schemas.openxmlformats.org/officeDocument/2006/relationships/image" Target="../media/image2.jp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0.jpeg"/><Relationship Id="rId7" Type="http://schemas.openxmlformats.org/officeDocument/2006/relationships/slide" Target="slide6.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slide" Target="slide7.xml"/><Relationship Id="rId4" Type="http://schemas.openxmlformats.org/officeDocument/2006/relationships/slide" Target="slide10.xml"/><Relationship Id="rId9" Type="http://schemas.openxmlformats.org/officeDocument/2006/relationships/slide" Target="slide9.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5" descr="C:\Users\ADMIN\Desktop\Tai nguyen thiet ke tro choi\Bảng gỗ\choi.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7239000" y="38425"/>
            <a:ext cx="1747960" cy="6686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Desktop\Tai nguyen thiet ke tro choi\Bảng gỗ\Huong dan 3.pn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38101" y="102870"/>
            <a:ext cx="1641959" cy="628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ADMIN\Desktop\453552345 (3).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981200" y="-687699"/>
            <a:ext cx="5029200" cy="21209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4164" y="365824"/>
            <a:ext cx="4918636" cy="630942"/>
          </a:xfrm>
          <a:prstGeom prst="rect">
            <a:avLst/>
          </a:prstGeom>
          <a:noFill/>
          <a:scene3d>
            <a:camera prst="perspectiveFront"/>
            <a:lightRig rig="threePt" dir="t"/>
          </a:scene3d>
        </p:spPr>
        <p:txBody>
          <a:bodyPr wrap="square" rtlCol="0">
            <a:spAutoFit/>
          </a:bodyPr>
          <a:lstStyle/>
          <a:p>
            <a:r>
              <a:rPr lang="en-US" sz="3500" smtClean="0">
                <a:solidFill>
                  <a:srgbClr val="FF0000"/>
                </a:solidFill>
                <a:latin typeface="+mj-lt"/>
                <a:cs typeface="Times New Roman" pitchFamily="18" charset="0"/>
              </a:rPr>
              <a:t>GIẢI CỨU NÀNG TIÊN CÁ</a:t>
            </a:r>
            <a:endParaRPr lang="en-US" sz="3500">
              <a:solidFill>
                <a:srgbClr val="FF0000"/>
              </a:solidFill>
              <a:latin typeface="+mj-lt"/>
              <a:cs typeface="Times New Roman" pitchFamily="18" charset="0"/>
            </a:endParaRPr>
          </a:p>
        </p:txBody>
      </p:sp>
      <p:pic>
        <p:nvPicPr>
          <p:cNvPr id="2"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8101" y="2057400"/>
            <a:ext cx="304800" cy="304800"/>
          </a:xfrm>
          <a:prstGeom prst="rect">
            <a:avLst/>
          </a:prstGeom>
        </p:spPr>
      </p:pic>
    </p:spTree>
    <p:extLst>
      <p:ext uri="{BB962C8B-B14F-4D97-AF65-F5344CB8AC3E}">
        <p14:creationId xmlns:p14="http://schemas.microsoft.com/office/powerpoint/2010/main" val="124056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711" b="95313" l="0" r="95665">
                        <a14:backgroundMark x1="64451" y1="12109" x2="77168" y2="19141"/>
                      </a14:backgroundRemoval>
                    </a14:imgEffect>
                  </a14:imgLayer>
                </a14:imgProps>
              </a:ext>
              <a:ext uri="{28A0092B-C50C-407E-A947-70E740481C1C}">
                <a14:useLocalDpi xmlns:a14="http://schemas.microsoft.com/office/drawing/2010/main" val="0"/>
              </a:ext>
            </a:extLst>
          </a:blip>
          <a:stretch>
            <a:fillRect/>
          </a:stretch>
        </p:blipFill>
        <p:spPr>
          <a:xfrm>
            <a:off x="0" y="457200"/>
            <a:ext cx="4583013" cy="6781800"/>
          </a:xfrm>
          <a:prstGeom prst="rect">
            <a:avLst/>
          </a:prstGeom>
        </p:spPr>
      </p:pic>
      <p:sp>
        <p:nvSpPr>
          <p:cNvPr id="5" name="Cloud Callout 4"/>
          <p:cNvSpPr/>
          <p:nvPr/>
        </p:nvSpPr>
        <p:spPr>
          <a:xfrm>
            <a:off x="3719945" y="13855"/>
            <a:ext cx="5105400" cy="3352800"/>
          </a:xfrm>
          <a:prstGeom prst="cloudCallout">
            <a:avLst>
              <a:gd name="adj1" fmla="val -66042"/>
              <a:gd name="adj2" fmla="val 702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TextBox 5"/>
          <p:cNvSpPr txBox="1"/>
          <p:nvPr/>
        </p:nvSpPr>
        <p:spPr>
          <a:xfrm>
            <a:off x="4440381" y="643814"/>
            <a:ext cx="3816927" cy="2492990"/>
          </a:xfrm>
          <a:prstGeom prst="rect">
            <a:avLst/>
          </a:prstGeom>
          <a:noFill/>
        </p:spPr>
        <p:txBody>
          <a:bodyPr wrap="square" rtlCol="0">
            <a:spAutoFit/>
          </a:bodyPr>
          <a:lstStyle/>
          <a:p>
            <a:pPr algn="ctr"/>
            <a:r>
              <a:rPr lang="en-US" sz="2600" smtClean="0">
                <a:latin typeface="Times New Roman" pitchFamily="18" charset="0"/>
                <a:cs typeface="Times New Roman" pitchFamily="18" charset="0"/>
              </a:rPr>
              <a:t>Cám ơn các bạn học sinh thông thái. Nhờ có các bạn ta có được đôi chân và cuộc sống hạnh phúc. Chúc các bạn học thật giỏi                 nha.</a:t>
            </a:r>
            <a:endParaRPr lang="en-US" sz="2600">
              <a:latin typeface="Times New Roman" pitchFamily="18" charset="0"/>
              <a:cs typeface="Times New Roman" pitchFamily="18" charset="0"/>
            </a:endParaRPr>
          </a:p>
        </p:txBody>
      </p:sp>
      <p:sp>
        <p:nvSpPr>
          <p:cNvPr id="7" name="Rounded Rectangle 6">
            <a:hlinkClick r:id="" action="ppaction://hlinkshowjump?jump=nextslide"/>
          </p:cNvPr>
          <p:cNvSpPr/>
          <p:nvPr/>
        </p:nvSpPr>
        <p:spPr>
          <a:xfrm>
            <a:off x="7658100" y="63246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mtClean="0">
                <a:solidFill>
                  <a:srgbClr val="FF0000"/>
                </a:solidFill>
                <a:latin typeface="Times New Roman" pitchFamily="18" charset="0"/>
                <a:cs typeface="Times New Roman" pitchFamily="18" charset="0"/>
              </a:rPr>
              <a:t>BÀI MỚI</a:t>
            </a:r>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326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blue-christmas-card-swirl-frame-snowmainvitation-343107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463" y="2671418"/>
            <a:ext cx="6989155" cy="33068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8073" y="3170695"/>
            <a:ext cx="4114800" cy="2308324"/>
          </a:xfrm>
          <a:prstGeom prst="rect">
            <a:avLst/>
          </a:prstGeom>
          <a:noFill/>
        </p:spPr>
        <p:txBody>
          <a:bodyPr wrap="square" rtlCol="0">
            <a:spAutoFit/>
          </a:bodyPr>
          <a:lstStyle/>
          <a:p>
            <a:r>
              <a:rPr lang="en-US" sz="2400" smtClean="0">
                <a:solidFill>
                  <a:srgbClr val="FF0000"/>
                </a:solidFill>
                <a:latin typeface="+mj-lt"/>
              </a:rPr>
              <a:t>Để có được đôi chân, Ariel tội nghiệp phải tìm đủ những viên ngọc trai dưới đáy dại dương dâng lên mụ phù thủy. Các em hãy giúp nàng bằng cách trả lời các câu hỏi nhé.</a:t>
            </a:r>
            <a:endParaRPr lang="en-US" sz="2400">
              <a:solidFill>
                <a:srgbClr val="FF0000"/>
              </a:solidFill>
              <a:latin typeface="+mj-lt"/>
            </a:endParaRP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1007" y="3757240"/>
            <a:ext cx="2076450" cy="2200275"/>
          </a:xfrm>
          <a:prstGeom prst="rect">
            <a:avLst/>
          </a:prstGeom>
        </p:spPr>
      </p:pic>
      <p:sp>
        <p:nvSpPr>
          <p:cNvPr id="2" name="Left Arrow 1">
            <a:hlinkClick r:id="rId4" action="ppaction://hlinksldjump"/>
          </p:cNvPr>
          <p:cNvSpPr/>
          <p:nvPr/>
        </p:nvSpPr>
        <p:spPr>
          <a:xfrm>
            <a:off x="304800" y="228600"/>
            <a:ext cx="1295400" cy="68580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TextBox 2"/>
          <p:cNvSpPr txBox="1"/>
          <p:nvPr/>
        </p:nvSpPr>
        <p:spPr>
          <a:xfrm>
            <a:off x="575426" y="374909"/>
            <a:ext cx="1136073" cy="400110"/>
          </a:xfrm>
          <a:prstGeom prst="rect">
            <a:avLst/>
          </a:prstGeom>
          <a:noFill/>
        </p:spPr>
        <p:txBody>
          <a:bodyPr wrap="square" rtlCol="0">
            <a:spAutoFit/>
          </a:bodyPr>
          <a:lstStyle/>
          <a:p>
            <a:r>
              <a:rPr lang="en-US" sz="2000" b="1" smtClean="0">
                <a:solidFill>
                  <a:schemeClr val="accent5">
                    <a:lumMod val="75000"/>
                  </a:schemeClr>
                </a:solidFill>
                <a:latin typeface="Times New Roman" pitchFamily="18" charset="0"/>
                <a:cs typeface="Times New Roman" pitchFamily="18" charset="0"/>
                <a:hlinkClick r:id="rId4" action="ppaction://hlinksldjump"/>
              </a:rPr>
              <a:t>Quay</a:t>
            </a:r>
            <a:r>
              <a:rPr lang="en-US" sz="2000" b="1" smtClean="0">
                <a:solidFill>
                  <a:schemeClr val="accent5">
                    <a:lumMod val="75000"/>
                  </a:schemeClr>
                </a:solidFill>
                <a:latin typeface="Times New Roman" pitchFamily="18" charset="0"/>
                <a:cs typeface="Times New Roman" pitchFamily="18" charset="0"/>
              </a:rPr>
              <a:t> </a:t>
            </a:r>
            <a:r>
              <a:rPr lang="en-US" sz="2000" b="1" smtClean="0">
                <a:solidFill>
                  <a:schemeClr val="accent5">
                    <a:lumMod val="75000"/>
                  </a:schemeClr>
                </a:solidFill>
                <a:latin typeface="Times New Roman" pitchFamily="18" charset="0"/>
                <a:cs typeface="Times New Roman" pitchFamily="18" charset="0"/>
                <a:hlinkMouseOver r:id="rId4" action="ppaction://hlinksldjump"/>
              </a:rPr>
              <a:t>lạ</a:t>
            </a:r>
            <a:r>
              <a:rPr lang="en-US" sz="2000" b="1" smtClean="0">
                <a:solidFill>
                  <a:schemeClr val="accent5">
                    <a:lumMod val="75000"/>
                  </a:schemeClr>
                </a:solidFill>
                <a:latin typeface="Times New Roman" pitchFamily="18" charset="0"/>
                <a:cs typeface="Times New Roman" pitchFamily="18" charset="0"/>
              </a:rPr>
              <a:t>i</a:t>
            </a:r>
            <a:endParaRPr lang="en-US" sz="2000" b="1">
              <a:solidFill>
                <a:schemeClr val="accent5">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07065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636" y="5624945"/>
            <a:ext cx="1295400" cy="1295400"/>
          </a:xfrm>
          <a:prstGeom prst="rect">
            <a:avLst/>
          </a:prstGeom>
        </p:spPr>
      </p:pic>
      <p:pic>
        <p:nvPicPr>
          <p:cNvPr id="4" name="Picture 3"/>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58636" y="5649191"/>
            <a:ext cx="1295400" cy="1295400"/>
          </a:xfrm>
          <a:prstGeom prst="rect">
            <a:avLst/>
          </a:prstGeom>
        </p:spPr>
      </p:pic>
      <p:pic>
        <p:nvPicPr>
          <p:cNvPr id="5" name="Picture 4"/>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10791" y="5638800"/>
            <a:ext cx="1295400" cy="1295400"/>
          </a:xfrm>
          <a:prstGeom prst="rect">
            <a:avLst/>
          </a:prstGeom>
        </p:spPr>
      </p:pic>
      <p:pic>
        <p:nvPicPr>
          <p:cNvPr id="6" name="Picture 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48200" y="5638800"/>
            <a:ext cx="1295400" cy="1295400"/>
          </a:xfrm>
          <a:prstGeom prst="rect">
            <a:avLst/>
          </a:prstGeom>
        </p:spPr>
      </p:pic>
      <p:pic>
        <p:nvPicPr>
          <p:cNvPr id="7" name="Picture 6"/>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24600" y="5593773"/>
            <a:ext cx="1295400" cy="1295400"/>
          </a:xfrm>
          <a:prstGeom prst="rect">
            <a:avLst/>
          </a:prstGeom>
        </p:spPr>
      </p:pic>
      <p:pic>
        <p:nvPicPr>
          <p:cNvPr id="8" name="Picture 7">
            <a:hlinkClick r:id="rId4" action="ppaction://hlinksldjump"/>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944477" y="5604164"/>
            <a:ext cx="1295400" cy="1295400"/>
          </a:xfrm>
          <a:prstGeom prst="rect">
            <a:avLst/>
          </a:prstGeom>
        </p:spPr>
      </p:pic>
      <p:sp>
        <p:nvSpPr>
          <p:cNvPr id="2" name="TextBox 1"/>
          <p:cNvSpPr txBox="1"/>
          <p:nvPr/>
        </p:nvSpPr>
        <p:spPr>
          <a:xfrm>
            <a:off x="415636" y="5782299"/>
            <a:ext cx="533400"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hlinkClick r:id="rId5" action="ppaction://hlinksldjump"/>
              </a:rPr>
              <a:t>1</a:t>
            </a:r>
            <a:endParaRPr lang="en-US" sz="2800" b="1">
              <a:solidFill>
                <a:srgbClr val="FF0000"/>
              </a:solidFill>
              <a:latin typeface="Times New Roman" pitchFamily="18" charset="0"/>
              <a:cs typeface="Times New Roman" pitchFamily="18" charset="0"/>
            </a:endParaRPr>
          </a:p>
        </p:txBody>
      </p:sp>
      <p:sp>
        <p:nvSpPr>
          <p:cNvPr id="10" name="Rectangle 9"/>
          <p:cNvSpPr/>
          <p:nvPr/>
        </p:nvSpPr>
        <p:spPr>
          <a:xfrm>
            <a:off x="2024235" y="5828502"/>
            <a:ext cx="364202" cy="523220"/>
          </a:xfrm>
          <a:prstGeom prst="rect">
            <a:avLst/>
          </a:prstGeom>
        </p:spPr>
        <p:txBody>
          <a:bodyPr wrap="none">
            <a:spAutoFit/>
          </a:bodyPr>
          <a:lstStyle/>
          <a:p>
            <a:r>
              <a:rPr lang="en-US" sz="2800" b="1" smtClean="0">
                <a:solidFill>
                  <a:srgbClr val="FF0000"/>
                </a:solidFill>
                <a:latin typeface="Times New Roman" pitchFamily="18" charset="0"/>
                <a:cs typeface="Times New Roman" pitchFamily="18" charset="0"/>
                <a:hlinkClick r:id="rId6" action="ppaction://hlinksldjump"/>
              </a:rPr>
              <a:t>2</a:t>
            </a:r>
            <a:endParaRPr lang="en-US" sz="2800" b="1">
              <a:solidFill>
                <a:srgbClr val="FF0000"/>
              </a:solidFill>
              <a:latin typeface="Times New Roman" pitchFamily="18" charset="0"/>
              <a:cs typeface="Times New Roman" pitchFamily="18" charset="0"/>
            </a:endParaRPr>
          </a:p>
        </p:txBody>
      </p:sp>
      <p:sp>
        <p:nvSpPr>
          <p:cNvPr id="11" name="Rectangle 10"/>
          <p:cNvSpPr/>
          <p:nvPr/>
        </p:nvSpPr>
        <p:spPr>
          <a:xfrm>
            <a:off x="3676390" y="5828502"/>
            <a:ext cx="364202"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hlinkClick r:id="rId7" action="ppaction://hlinksldjump"/>
              </a:rPr>
              <a:t>3</a:t>
            </a:r>
            <a:endParaRPr lang="en-US" sz="2800" b="1">
              <a:solidFill>
                <a:srgbClr val="FF0000"/>
              </a:solidFill>
              <a:latin typeface="Times New Roman" pitchFamily="18" charset="0"/>
              <a:cs typeface="Times New Roman" pitchFamily="18" charset="0"/>
            </a:endParaRPr>
          </a:p>
        </p:txBody>
      </p:sp>
      <p:sp>
        <p:nvSpPr>
          <p:cNvPr id="12" name="Rectangle 11"/>
          <p:cNvSpPr/>
          <p:nvPr/>
        </p:nvSpPr>
        <p:spPr>
          <a:xfrm>
            <a:off x="6790199" y="5710738"/>
            <a:ext cx="364202" cy="523220"/>
          </a:xfrm>
          <a:prstGeom prst="rect">
            <a:avLst/>
          </a:prstGeom>
        </p:spPr>
        <p:txBody>
          <a:bodyPr wrap="none">
            <a:spAutoFit/>
          </a:bodyPr>
          <a:lstStyle/>
          <a:p>
            <a:r>
              <a:rPr lang="en-US" sz="2800" b="1" smtClean="0">
                <a:solidFill>
                  <a:srgbClr val="FF0000"/>
                </a:solidFill>
                <a:latin typeface="Times New Roman" pitchFamily="18" charset="0"/>
                <a:cs typeface="Times New Roman" pitchFamily="18" charset="0"/>
                <a:hlinkClick r:id="rId8" action="ppaction://hlinksldjump"/>
              </a:rPr>
              <a:t>5</a:t>
            </a:r>
            <a:endParaRPr lang="en-US" sz="2800" b="1">
              <a:solidFill>
                <a:srgbClr val="FF0000"/>
              </a:solidFill>
              <a:latin typeface="Times New Roman" pitchFamily="18" charset="0"/>
              <a:cs typeface="Times New Roman" pitchFamily="18" charset="0"/>
            </a:endParaRPr>
          </a:p>
        </p:txBody>
      </p:sp>
      <p:sp>
        <p:nvSpPr>
          <p:cNvPr id="13" name="Rectangle 12">
            <a:hlinkClick r:id="rId9" action="ppaction://hlinksldjump"/>
          </p:cNvPr>
          <p:cNvSpPr/>
          <p:nvPr/>
        </p:nvSpPr>
        <p:spPr>
          <a:xfrm>
            <a:off x="8410076" y="5782299"/>
            <a:ext cx="364202" cy="523220"/>
          </a:xfrm>
          <a:prstGeom prst="rect">
            <a:avLst/>
          </a:prstGeom>
        </p:spPr>
        <p:txBody>
          <a:bodyPr wrap="none">
            <a:spAutoFit/>
          </a:bodyPr>
          <a:lstStyle/>
          <a:p>
            <a:r>
              <a:rPr lang="en-US" sz="2800" b="1" smtClean="0">
                <a:solidFill>
                  <a:srgbClr val="FF0000"/>
                </a:solidFill>
                <a:latin typeface="Times New Roman" pitchFamily="18" charset="0"/>
                <a:cs typeface="Times New Roman" pitchFamily="18" charset="0"/>
              </a:rPr>
              <a:t>6</a:t>
            </a:r>
            <a:endParaRPr lang="en-US" sz="2800" b="1">
              <a:solidFill>
                <a:srgbClr val="FF0000"/>
              </a:solidFill>
              <a:latin typeface="Times New Roman" pitchFamily="18" charset="0"/>
              <a:cs typeface="Times New Roman" pitchFamily="18" charset="0"/>
            </a:endParaRPr>
          </a:p>
        </p:txBody>
      </p:sp>
      <p:sp>
        <p:nvSpPr>
          <p:cNvPr id="14" name="Rectangle 13"/>
          <p:cNvSpPr/>
          <p:nvPr/>
        </p:nvSpPr>
        <p:spPr>
          <a:xfrm>
            <a:off x="5113799" y="5779423"/>
            <a:ext cx="364202" cy="523220"/>
          </a:xfrm>
          <a:prstGeom prst="rect">
            <a:avLst/>
          </a:prstGeom>
        </p:spPr>
        <p:txBody>
          <a:bodyPr wrap="none">
            <a:spAutoFit/>
          </a:bodyPr>
          <a:lstStyle/>
          <a:p>
            <a:r>
              <a:rPr lang="en-US" sz="2800" b="1" smtClean="0">
                <a:solidFill>
                  <a:srgbClr val="FF0000"/>
                </a:solidFill>
                <a:latin typeface="Times New Roman" pitchFamily="18" charset="0"/>
                <a:cs typeface="Times New Roman" pitchFamily="18" charset="0"/>
                <a:hlinkClick r:id="rId10" action="ppaction://hlinksldjump"/>
              </a:rPr>
              <a:t>4</a:t>
            </a:r>
            <a:endParaRPr lang="en-US"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340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56" presetClass="path" presetSubtype="0" accel="50000" decel="50000" fill="hold" nodeType="withEffect">
                                  <p:stCondLst>
                                    <p:cond delay="0"/>
                                  </p:stCondLst>
                                  <p:childTnLst>
                                    <p:animMotion origin="layout" path="M -2.77778E-6 -3.33333E-6 L -0.19132 -0.3368 " pathEditMode="relative" rAng="0" ptsTypes="AA">
                                      <p:cBhvr>
                                        <p:cTn id="8" dur="2000" fill="hold"/>
                                        <p:tgtEl>
                                          <p:spTgt spid="3"/>
                                        </p:tgtEl>
                                        <p:attrNameLst>
                                          <p:attrName>ppt_x</p:attrName>
                                          <p:attrName>ppt_y</p:attrName>
                                        </p:attrNameLst>
                                      </p:cBhvr>
                                      <p:rCtr x="-9566" y="-16852"/>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49" presetClass="path" presetSubtype="0" accel="50000" decel="50000" fill="hold" nodeType="withEffect">
                                  <p:stCondLst>
                                    <p:cond delay="0"/>
                                  </p:stCondLst>
                                  <p:childTnLst>
                                    <p:animMotion origin="layout" path="M -3.33333E-6 -2.22222E-6 L -0.34166 -0.53333 " pathEditMode="relative" rAng="0" ptsTypes="AA">
                                      <p:cBhvr>
                                        <p:cTn id="14" dur="2000" fill="hold"/>
                                        <p:tgtEl>
                                          <p:spTgt spid="4"/>
                                        </p:tgtEl>
                                        <p:attrNameLst>
                                          <p:attrName>ppt_x</p:attrName>
                                          <p:attrName>ppt_y</p:attrName>
                                        </p:attrNameLst>
                                      </p:cBhvr>
                                      <p:rCtr x="-17083" y="-26667"/>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40" presetClass="path" presetSubtype="0" accel="50000" decel="50000" fill="hold" nodeType="withEffect">
                                  <p:stCondLst>
                                    <p:cond delay="0"/>
                                  </p:stCondLst>
                                  <p:childTnLst>
                                    <p:animMotion origin="layout" path="M -0.00017 -0.00185 C -0.00625 -0.02081 -0.01441 -0.03885 -0.03073 -0.03885 C -0.04931 -0.03885 -0.05573 -0.02081 -0.06181 -0.00185 C -0.07014 0.01919 -0.07622 0.04 -0.0967 0.04 C -0.11528 0.04 -0.12136 0.01919 -0.12969 -0.00185 C -0.13368 -0.02081 -0.14167 -0.03885 -0.16024 -0.03885 C -0.17674 -0.03885 -0.1849 -0.02081 -0.19132 -0.00185 C -0.1974 0.01919 -0.20573 0.04 -0.22431 0.04 C -0.24288 0.04 -0.25712 -0.00185 -0.25712 -0.00162 C -0.26302 -0.02081 -0.26962 -0.03885 -0.28767 -0.03885 C -0.30625 -0.03885 -0.31285 -0.02081 -0.31858 -0.00185 C -0.32708 0.01919 -0.33299 0.04 -0.35382 0.04 C -0.3724 0.04 -0.3783 0.01919 -0.38455 -0.00185 C -0.39271 -0.02081 -0.39861 -0.03885 -0.41736 -0.03885 C -0.43333 -0.03885 -0.44149 -0.02081 -0.44792 -0.00185 C -0.45399 0.01919 -0.46233 0.04 -0.48073 0.04 C -0.49931 0.04 -0.50538 0.01919 -0.51372 -0.00185 " pathEditMode="relative" rAng="0" ptsTypes="fffffffffffffffff">
                                      <p:cBhvr>
                                        <p:cTn id="20" dur="2000" fill="hold"/>
                                        <p:tgtEl>
                                          <p:spTgt spid="5"/>
                                        </p:tgtEl>
                                        <p:attrNameLst>
                                          <p:attrName>ppt_x</p:attrName>
                                          <p:attrName>ppt_y</p:attrName>
                                        </p:attrNameLst>
                                      </p:cBhvr>
                                      <p:rCtr x="-25677" y="231"/>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56" presetClass="path" presetSubtype="0" accel="50000" decel="50000" fill="hold" nodeType="withEffect">
                                  <p:stCondLst>
                                    <p:cond delay="0"/>
                                  </p:stCondLst>
                                  <p:childTnLst>
                                    <p:animMotion origin="layout" path="M 3.33333E-6 3.33333E-6 L 0.52916 -0.28334 " pathEditMode="relative" rAng="0" ptsTypes="AA">
                                      <p:cBhvr>
                                        <p:cTn id="26" dur="2000" fill="hold"/>
                                        <p:tgtEl>
                                          <p:spTgt spid="6"/>
                                        </p:tgtEl>
                                        <p:attrNameLst>
                                          <p:attrName>ppt_x</p:attrName>
                                          <p:attrName>ppt_y</p:attrName>
                                        </p:attrNameLst>
                                      </p:cBhvr>
                                      <p:rCtr x="26458" y="-14167"/>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56" presetClass="path" presetSubtype="0" accel="50000" decel="50000" fill="hold" nodeType="withEffect">
                                  <p:stCondLst>
                                    <p:cond delay="0"/>
                                  </p:stCondLst>
                                  <p:childTnLst>
                                    <p:animMotion origin="layout" path="M 0 4.81481E-6 L 0.34583 -0.35463 " pathEditMode="relative" rAng="0" ptsTypes="AA">
                                      <p:cBhvr>
                                        <p:cTn id="32" dur="2000" fill="hold"/>
                                        <p:tgtEl>
                                          <p:spTgt spid="7"/>
                                        </p:tgtEl>
                                        <p:attrNameLst>
                                          <p:attrName>ppt_x</p:attrName>
                                          <p:attrName>ppt_y</p:attrName>
                                        </p:attrNameLst>
                                      </p:cBhvr>
                                      <p:rCtr x="17292" y="-17731"/>
                                    </p:animMotion>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35" presetClass="path" presetSubtype="0" accel="50000" decel="50000" fill="hold" nodeType="withEffect">
                                  <p:stCondLst>
                                    <p:cond delay="0"/>
                                  </p:stCondLst>
                                  <p:childTnLst>
                                    <p:animMotion origin="layout" path="M -3.33333E-6 -4.07407E-6 L 0.26875 -0.0449 " pathEditMode="relative" rAng="0" ptsTypes="AA">
                                      <p:cBhvr>
                                        <p:cTn id="38" dur="2000" fill="hold"/>
                                        <p:tgtEl>
                                          <p:spTgt spid="8"/>
                                        </p:tgtEl>
                                        <p:attrNameLst>
                                          <p:attrName>ppt_x</p:attrName>
                                          <p:attrName>ppt_y</p:attrName>
                                        </p:attrNameLst>
                                      </p:cBhvr>
                                      <p:rCtr x="13438"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9756" b="90000" l="9961" r="89844"/>
                    </a14:imgEffect>
                  </a14:imgLayer>
                </a14:imgProps>
              </a:ext>
              <a:ext uri="{28A0092B-C50C-407E-A947-70E740481C1C}">
                <a14:useLocalDpi xmlns:a14="http://schemas.microsoft.com/office/drawing/2010/main" val="0"/>
              </a:ext>
            </a:extLst>
          </a:blip>
          <a:srcRect l="13636" t="21221" r="8097" b="9579"/>
          <a:stretch/>
        </p:blipFill>
        <p:spPr>
          <a:xfrm>
            <a:off x="4418052" y="2514600"/>
            <a:ext cx="3816927" cy="2702414"/>
          </a:xfrm>
          <a:prstGeom prst="rect">
            <a:avLst/>
          </a:prstGeom>
        </p:spPr>
      </p:pic>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341168" y="1984751"/>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097106" y="3041505"/>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2488555" y="1275493"/>
            <a:ext cx="1593173" cy="1688179"/>
          </a:xfrm>
          <a:prstGeom prst="rect">
            <a:avLst/>
          </a:prstGeom>
        </p:spPr>
      </p:pic>
      <p:sp>
        <p:nvSpPr>
          <p:cNvPr id="2" name="Right Arrow 1">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23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533400" y="1828799"/>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620863" y="3041505"/>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3317648" y="1275492"/>
            <a:ext cx="1593173" cy="1688179"/>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4375" l="22606" r="75039">
                        <a14:backgroundMark x1="32653" y1="85313" x2="25118" y2="95313"/>
                      </a14:backgroundRemoval>
                    </a14:imgEffect>
                  </a14:imgLayer>
                </a14:imgProps>
              </a:ext>
              <a:ext uri="{28A0092B-C50C-407E-A947-70E740481C1C}">
                <a14:useLocalDpi xmlns:a14="http://schemas.microsoft.com/office/drawing/2010/main" val="0"/>
              </a:ext>
            </a:extLst>
          </a:blip>
          <a:srcRect l="21073" t="22267" r="23472" b="3409"/>
          <a:stretch/>
        </p:blipFill>
        <p:spPr>
          <a:xfrm>
            <a:off x="4594513" y="1258163"/>
            <a:ext cx="4351153" cy="5859225"/>
          </a:xfrm>
          <a:prstGeom prst="rect">
            <a:avLst/>
          </a:prstGeom>
        </p:spPr>
      </p:pic>
      <p:sp>
        <p:nvSpPr>
          <p:cNvPr id="8" name="Right Arrow 7">
            <a:hlinkClick r:id="rId7"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383" b="84660" l="1193" r="98467">
                        <a14:foregroundMark x1="60818" y1="81776" x2="94889" y2="74856"/>
                        <a14:foregroundMark x1="58603" y1="82468" x2="74957" y2="82468"/>
                        <a14:backgroundMark x1="28450" y1="67128" x2="37990" y2="76355"/>
                        <a14:backgroundMark x1="46508" y1="55940" x2="67121" y2="79008"/>
                        <a14:backgroundMark x1="54514" y1="81776" x2="54514" y2="81776"/>
                        <a14:backgroundMark x1="92675" y1="65629" x2="84668" y2="70934"/>
                      </a14:backgroundRemoval>
                    </a14:imgEffect>
                  </a14:imgLayer>
                </a14:imgProps>
              </a:ext>
              <a:ext uri="{28A0092B-C50C-407E-A947-70E740481C1C}">
                <a14:useLocalDpi xmlns:a14="http://schemas.microsoft.com/office/drawing/2010/main" val="0"/>
              </a:ext>
            </a:extLst>
          </a:blip>
          <a:srcRect l="2357" t="4662" b="14851"/>
          <a:stretch/>
        </p:blipFill>
        <p:spPr>
          <a:xfrm>
            <a:off x="5126182" y="1600200"/>
            <a:ext cx="4017818" cy="4893255"/>
          </a:xfrm>
          <a:prstGeom prst="rect">
            <a:avLst/>
          </a:prstGeom>
        </p:spPr>
      </p:pic>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341168" y="1984751"/>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097106" y="3041505"/>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7267058" y="1289348"/>
            <a:ext cx="1593173" cy="1688179"/>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3928528" y="2524645"/>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5238747" y="3581400"/>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6106439" y="1240857"/>
            <a:ext cx="1593173" cy="168817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995482"/>
            <a:ext cx="2709328" cy="5955409"/>
          </a:xfrm>
          <a:prstGeom prst="rect">
            <a:avLst/>
          </a:prstGeom>
        </p:spPr>
      </p:pic>
      <p:sp>
        <p:nvSpPr>
          <p:cNvPr id="8" name="Right Arrow 7">
            <a:hlinkClick r:id="rId7"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4274539" y="2006522"/>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4876800" y="3278320"/>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5154538" y="984709"/>
            <a:ext cx="1593173" cy="1688179"/>
          </a:xfrm>
          <a:prstGeom prst="rect">
            <a:avLst/>
          </a:prstGeom>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3552" b="98757" l="2000" r="74100">
                        <a14:foregroundMark x1="43800" y1="13854" x2="43800" y2="13854"/>
                        <a14:foregroundMark x1="38800" y1="84902" x2="29800" y2="93428"/>
                        <a14:foregroundMark x1="42600" y1="86501" x2="36400" y2="93961"/>
                        <a14:foregroundMark x1="33500" y1="94316" x2="20500" y2="92185"/>
                        <a14:foregroundMark x1="18600" y1="90586" x2="18600" y2="90586"/>
                        <a14:foregroundMark x1="19200" y1="90586" x2="18600" y2="55595"/>
                        <a14:foregroundMark x1="15000" y1="79929" x2="2900" y2="54529"/>
                        <a14:foregroundMark x1="33000" y1="96092" x2="23900" y2="94849"/>
                        <a14:backgroundMark x1="13800" y1="89343" x2="14700" y2="90053"/>
                      </a14:backgroundRemoval>
                    </a14:imgEffect>
                  </a14:imgLayer>
                </a14:imgProps>
              </a:ext>
              <a:ext uri="{28A0092B-C50C-407E-A947-70E740481C1C}">
                <a14:useLocalDpi xmlns:a14="http://schemas.microsoft.com/office/drawing/2010/main" val="0"/>
              </a:ext>
            </a:extLst>
          </a:blip>
          <a:srcRect l="2421" r="25992"/>
          <a:stretch/>
        </p:blipFill>
        <p:spPr>
          <a:xfrm>
            <a:off x="-240276" y="2514600"/>
            <a:ext cx="5052552" cy="3973591"/>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9756" b="90000" l="9961" r="89844"/>
                    </a14:imgEffect>
                  </a14:imgLayer>
                </a14:imgProps>
              </a:ext>
              <a:ext uri="{28A0092B-C50C-407E-A947-70E740481C1C}">
                <a14:useLocalDpi xmlns:a14="http://schemas.microsoft.com/office/drawing/2010/main" val="0"/>
              </a:ext>
            </a:extLst>
          </a:blip>
          <a:srcRect l="13636" t="21221" r="8097" b="9579"/>
          <a:stretch/>
        </p:blipFill>
        <p:spPr>
          <a:xfrm>
            <a:off x="4418052" y="2514600"/>
            <a:ext cx="3816927" cy="2702414"/>
          </a:xfrm>
          <a:prstGeom prst="rect">
            <a:avLst/>
          </a:prstGeom>
        </p:spPr>
      </p:pic>
      <p:sp>
        <p:nvSpPr>
          <p:cNvPr id="10" name="Cloud 9"/>
          <p:cNvSpPr/>
          <p:nvPr/>
        </p:nvSpPr>
        <p:spPr>
          <a:xfrm>
            <a:off x="1090179" y="106746"/>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341168" y="1984751"/>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097106" y="3041505"/>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t>
            </a:r>
            <a:r>
              <a:rPr lang="en-US" sz="3600" smtClean="0">
                <a:solidFill>
                  <a:srgbClr val="FF0000"/>
                </a:solidFill>
                <a:latin typeface="Times New Roman" pitchFamily="18" charset="0"/>
                <a:cs typeface="Times New Roman" pitchFamily="18" charset="0"/>
              </a:rPr>
              <a:t>án </a:t>
            </a:r>
            <a:r>
              <a:rPr lang="en-US" sz="3600">
                <a:solidFill>
                  <a:srgbClr val="FF0000"/>
                </a:solidFill>
                <a:latin typeface="Times New Roman" pitchFamily="18" charset="0"/>
                <a:cs typeface="Times New Roman" pitchFamily="18" charset="0"/>
              </a:rPr>
              <a:t>vào đây.</a:t>
            </a:r>
          </a:p>
          <a:p>
            <a:endParaRPr lang="en-US"/>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2488555" y="1275493"/>
            <a:ext cx="1593173" cy="1688179"/>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7&quot;/&gt;&lt;/object&gt;&lt;object type=&quot;3&quot; unique_id=&quot;10007&quot;&gt;&lt;property id=&quot;20148&quot; value=&quot;5&quot;/&gt;&lt;property id=&quot;20300&quot; value=&quot;Slide 5&quot;/&gt;&lt;property id=&quot;20307&quot; value=&quot;268&quot;/&gt;&lt;/object&gt;&lt;object type=&quot;3&quot; unique_id=&quot;10008&quot;&gt;&lt;property id=&quot;20148&quot; value=&quot;5&quot;/&gt;&lt;property id=&quot;20300&quot; value=&quot;Slide 6&quot;/&gt;&lt;property id=&quot;20307&quot; value=&quot;269&quot;/&gt;&lt;/object&gt;&lt;object type=&quot;3&quot; unique_id=&quot;10009&quot;&gt;&lt;property id=&quot;20148&quot; value=&quot;5&quot;/&gt;&lt;property id=&quot;20300&quot; value=&quot;Slide 7&quot;/&gt;&lt;property id=&quot;20307&quot; value=&quot;270&quot;/&gt;&lt;/object&gt;&lt;object type=&quot;3&quot; unique_id=&quot;10010&quot;&gt;&lt;property id=&quot;20148&quot; value=&quot;5&quot;/&gt;&lt;property id=&quot;20300&quot; value=&quot;Slide 8&quot;/&gt;&lt;property id=&quot;20307&quot; value=&quot;271&quot;/&gt;&lt;/object&gt;&lt;object type=&quot;3&quot; unique_id=&quot;10011&quot;&gt;&lt;property id=&quot;20148&quot; value=&quot;5&quot;/&gt;&lt;property id=&quot;20300&quot; value=&quot;Slide 9&quot;/&gt;&lt;property id=&quot;20307&quot; value=&quot;272&quot;/&gt;&lt;/object&gt;&lt;object type=&quot;3&quot; unique_id=&quot;10012&quot;&gt;&lt;property id=&quot;20148&quot; value=&quot;5&quot;/&gt;&lt;property id=&quot;20300&quot; value=&quot;Slide 10&quot;/&gt;&lt;property id=&quot;20307&quot; value=&quot;273&quot;/&gt;&lt;/object&gt;&lt;/object&gt;&lt;object type=&quot;8&quot; unique_id=&quot;1002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1051</TotalTime>
  <Words>183</Words>
  <Application>Microsoft Office PowerPoint</Application>
  <PresentationFormat>On-screen Show (4:3)</PresentationFormat>
  <Paragraphs>23</Paragraphs>
  <Slides>10</Slides>
  <Notes>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38</cp:revision>
  <dcterms:created xsi:type="dcterms:W3CDTF">2020-07-16T16:04:52Z</dcterms:created>
  <dcterms:modified xsi:type="dcterms:W3CDTF">2020-09-10T07:38:45Z</dcterms:modified>
</cp:coreProperties>
</file>